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63" r:id="rId5"/>
    <p:sldId id="261" r:id="rId6"/>
    <p:sldId id="265" r:id="rId7"/>
    <p:sldId id="260" r:id="rId8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2679243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20" imgW="216" imgH="216" progId="TCLayout.ActiveDocument.1">
                  <p:embed/>
                </p:oleObj>
              </mc:Choice>
              <mc:Fallback>
                <p:oleObj name="think-cell Slide" r:id="rId20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645" y="4660434"/>
            <a:ext cx="10478824" cy="109689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TECHNOLOGY PLATFORM TO TRAIN THE SOLAR WORKFORCE IN THE DEVELOPING WORLD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0271" r="10867" b="20699"/>
          <a:stretch/>
        </p:blipFill>
        <p:spPr>
          <a:xfrm>
            <a:off x="792259" y="1111841"/>
            <a:ext cx="8923283" cy="35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97194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$420 BILLION FOR MINI-GRID AND OFF-GRID ELECTRIFICATION BY 2030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Mini-grids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Isolated off-grid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57" y="2669484"/>
            <a:ext cx="4480560" cy="28944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34" y="2779626"/>
            <a:ext cx="4389120" cy="24688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6538" y="6589989"/>
            <a:ext cx="3363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Sources: IEA estimate, M-</a:t>
            </a:r>
            <a:r>
              <a:rPr lang="en-US" sz="1200" i="1" dirty="0" err="1" smtClean="0"/>
              <a:t>Kopa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677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2915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2" name="Picture 4" descr="https://lh3.googleusercontent.com/e34hPUqbJHggTHn11xKnG9qszSDdPeE6raXcJuAd23tY0BJtEAT6pWnDmoUDW5dtx298Ue_a0Ysbd8Qi4009-ZshUQC7VhhyjEMeNfoHlCtb0Qyfg-aDxI6pd__RofupPmy8O3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2" y="1770994"/>
            <a:ext cx="35147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“SET IT AND FORGET IT” HAS PLAGUED MANY PAST NGO AND GOVERNMENT EFFORTS…</a:t>
            </a:r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5955" y="5759668"/>
            <a:ext cx="8596668" cy="817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 smtClean="0"/>
              <a:t>…LEADING TO A LACK OF TRUST</a:t>
            </a:r>
            <a:endParaRPr lang="en-US" dirty="0"/>
          </a:p>
        </p:txBody>
      </p:sp>
      <p:pic>
        <p:nvPicPr>
          <p:cNvPr id="7174" name="Picture 6" descr="http://news.nationalgeographic.com/content/dam/news/photos/000/429/42900.adapt.768.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t="9759" b="18316"/>
          <a:stretch/>
        </p:blipFill>
        <p:spPr bwMode="auto">
          <a:xfrm>
            <a:off x="4087119" y="1763274"/>
            <a:ext cx="6606925" cy="33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bakus-solar.us/wp-content/uploads/2012/11/Pic-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4"/>
          <a:stretch/>
        </p:blipFill>
        <p:spPr bwMode="auto">
          <a:xfrm>
            <a:off x="2141699" y="3642430"/>
            <a:ext cx="3579589" cy="211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5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68" y="1932697"/>
            <a:ext cx="3543607" cy="2339543"/>
          </a:xfrm>
          <a:prstGeom prst="rect">
            <a:avLst/>
          </a:prstGeom>
        </p:spPr>
      </p:pic>
      <p:pic>
        <p:nvPicPr>
          <p:cNvPr id="6146" name="Picture 2" descr="https://lh5.googleusercontent.com/r5guEi6-A56nmVr5I-qcOZ8URV4NZClGldqabBzAI9mUMFQ8muqknRgoFK_BANzC6i9Ccdtoi00yNaxT6Oypx1TeoXgnSZqpuUylKPsAL9LhxO5oKgW5C2XGXyJwI0-_-TGsI_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" y="3642306"/>
            <a:ext cx="3751483" cy="25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ldT7IbcwxOCbZ5u1pgypccdK0h28wjLTejDGEcKsiw5IUAmOPXDqPmcv94dWhcQE3CY8kjpvtRZqIoWyQv2gey-AMT62dgoGrEGzLFThn3Azk68qea2DXbhPMbFZdtHaZmplyqx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79740"/>
            <a:ext cx="54864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45955" y="5759668"/>
            <a:ext cx="8596668" cy="817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dirty="0" smtClean="0"/>
              <a:t>LOCAL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1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455812" y="377828"/>
            <a:ext cx="9887260" cy="119445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 smtClean="0"/>
              <a:t>MOBILE TRAINING AND DIAGNOSTIC PLATFORM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2" y="975055"/>
            <a:ext cx="9363509" cy="5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97" y="0"/>
            <a:ext cx="9827145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36634" y="2957132"/>
            <a:ext cx="5789820" cy="11944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3200" b="1" dirty="0" smtClean="0"/>
              <a:t>COMPANY-SPECIFIC CONTENT</a:t>
            </a:r>
          </a:p>
          <a:p>
            <a:pPr algn="r"/>
            <a:r>
              <a:rPr lang="en-US" sz="3200" b="1" dirty="0" smtClean="0"/>
              <a:t>DEVELOPMENT PLATFORM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8249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t="16432"/>
          <a:stretch/>
        </p:blipFill>
        <p:spPr>
          <a:xfrm>
            <a:off x="3746174" y="753291"/>
            <a:ext cx="3584759" cy="3596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54014" y="4109545"/>
            <a:ext cx="6831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  <a:latin typeface="Bauhaus 93" panose="04030905020B02020C02" pitchFamily="82" charset="0"/>
              </a:rPr>
              <a:t>Thank you!</a:t>
            </a:r>
            <a:endParaRPr lang="en-US" sz="9600" dirty="0">
              <a:solidFill>
                <a:schemeClr val="accent2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16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4NX4oBS8C7NCo1Hk7OR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</TotalTime>
  <Words>68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Bauhaus 93</vt:lpstr>
      <vt:lpstr>Tahoma</vt:lpstr>
      <vt:lpstr>Trebuchet MS</vt:lpstr>
      <vt:lpstr>Wingdings 3</vt:lpstr>
      <vt:lpstr>Facet</vt:lpstr>
      <vt:lpstr>think-cell Slide</vt:lpstr>
      <vt:lpstr>PowerPoint Presentation</vt:lpstr>
      <vt:lpstr>$420 BILLION FOR MINI-GRID AND OFF-GRID ELECTRIFICATION BY 2030</vt:lpstr>
      <vt:lpstr>“SET IT AND FORGET IT” HAS PLAGUED MANY PAST NGO AND GOVERNMENT EFFORTS…</vt:lpstr>
      <vt:lpstr>PowerPoint Presentation</vt:lpstr>
      <vt:lpstr>PowerPoint Presentation</vt:lpstr>
      <vt:lpstr>PowerPoint Presentation</vt:lpstr>
      <vt:lpstr>PowerPoint Presentation</vt:lpstr>
    </vt:vector>
  </TitlesOfParts>
  <Company>First Solar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Lucinda Gibbs</dc:creator>
  <cp:lastModifiedBy>Lucinda Gibbs</cp:lastModifiedBy>
  <cp:revision>18</cp:revision>
  <dcterms:created xsi:type="dcterms:W3CDTF">2016-05-14T19:01:18Z</dcterms:created>
  <dcterms:modified xsi:type="dcterms:W3CDTF">2016-05-15T00:41:59Z</dcterms:modified>
</cp:coreProperties>
</file>